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8" r:id="rId4"/>
    <p:sldId id="259" r:id="rId5"/>
    <p:sldId id="260" r:id="rId6"/>
    <p:sldId id="271" r:id="rId7"/>
    <p:sldId id="269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4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6T09:42:11.473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07T09:24:22.30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1221 24575,'6'4'0,"-1"0"0,1 0 0,-1 0 0,-1 1 0,1-1 0,0 1 0,-1 0 0,0 0 0,0 1 0,4 8 0,1 2 0,-1 1 0,9 25 0,-9-19 0,-2 1 0,-1 0 0,-1 1 0,2 45 0,-8 103 0,-2-59 0,3-12 0,3 129 0,0-220 0,0-1 0,1 1 0,0-1 0,1 1 0,0-1 0,0 0 0,1 0 0,0-1 0,1 0 0,10 14 0,-9-13 0,1 1 0,-2 0 0,0 0 0,0 0 0,-1 1 0,0 0 0,6 23 0,-8-10 0,0 0 0,-1 0 0,-2 0 0,0 0 0,-2 0 0,-1 0 0,0 0 0,-2-1 0,-13 40 0,18-61 0,-1-1 0,0 0 0,1 1 0,-1-1 0,0 1 0,-1-1 0,1 0 0,0 0 0,-1 0 0,1 0 0,-1 0 0,1 0 0,-1 0 0,0 0 0,0-1 0,0 1 0,0-1 0,-4 3 0,5-4 0,0 0 0,0 0 0,0 0 0,0 0 0,0 0 0,0 0 0,0 0 0,0 0 0,0 0 0,0 0 0,0-1 0,1 1 0,-1-1 0,0 1 0,0 0 0,0-1 0,0 1 0,0-1 0,0-1 0,-2 0 0,0-1 0,0 0 0,1 0 0,0 0 0,-1 0 0,1 0 0,-2-5 0,-7-16 0,1 0 0,1 0 0,1-1 0,-6-33 0,-12-110 0,18 110 0,3 0 0,3-1 0,6-77 0,-2 112 0,2 0 0,0 1 0,1-1 0,1 1 0,2 0 0,0 0 0,1 1 0,1 0 0,1 1 0,26-38 0,-18 34 0,1 1 0,1 2 0,1 0 0,1 1 0,1 1 0,34-22 0,-52 39 0,0 0 0,1 0 0,0 0 0,0 1 0,-1 0 0,1 1 0,0-1 0,0 1 0,1 1 0,-1-1 0,0 1 0,0 0 0,0 1 0,0 0 0,0 0 0,0 1 0,0-1 0,0 2 0,0-1 0,-1 1 0,1 0 0,11 7 0,9 8 0,-1 0 0,-1 2 0,41 41 0,-55-50 0,0 0 0,-1 0 0,0 1 0,0 0 0,-2 1 0,1 0 0,-2 0 0,0 0 0,0 1 0,-1 1 0,-1-1 0,0 1 0,-1 0 0,0 0 0,-2 0 0,0 0 0,1 29 0,-4-23 0,0 0 0,-1 0 0,-1 0 0,-1-1 0,-1 1 0,-1-1 0,-1 0 0,0-1 0,-2 0 0,0 0 0,-21 33 0,17-32 0,-2-1 0,0 0 0,-1-1 0,0-1 0,-1 0 0,-1-1 0,-30 19 0,41-29 0,-1-2 0,0 1 0,0-1 0,0-1 0,-1 0 0,1 0 0,-1 0 0,0-1 0,1 0 0,-1-1 0,0 0 0,0-1 0,0 0 0,0 0 0,0-1 0,0 0 0,0 0 0,1-1 0,-1 0 0,0-1 0,1 0 0,-15-8 0,5 1 0,0-1 0,2-1 0,-1-1 0,1-1 0,1 0 0,1-1 0,0 0 0,0-1 0,2-1 0,0 0 0,1-1 0,1 0 0,0 0 0,1-1 0,1-1 0,1 0 0,1 0 0,1 0 0,0-1 0,1 1 0,-1-27 0,4 18 0,0 0 0,2-1 0,1 1 0,1 0 0,1 0 0,2 1 0,1-1 0,1 1 0,1 1 0,2 0 0,0 0 0,2 1 0,1 0 0,33-46 0,-20 39 0,2 1 0,2 2 0,0 0 0,2 3 0,1 0 0,53-30 0,-33 26 0,1 3 0,1 2 0,108-33 0,-148 54 0,-1 1 0,1 0 0,-1 2 0,1 0 0,26 0 0,-35 2 0,0 1 0,-1 0 0,1 0 0,-1 1 0,1 0 0,-1 0 0,0 1 0,0 0 0,0 0 0,0 0 0,0 1 0,-1-1 0,0 2 0,1-1 0,-1 0 0,6 8 0,10 16 0,-2 1 0,0 1 0,-2 0 0,-2 1 0,23 62 0,-11-18 0,-3 1 0,-3 1 0,-3 1 0,-4 1 0,7 110 0,-19-121 0,-2 0 0,-3 1 0,-3-1 0,-3 0 0,-2-1 0,-35 110 0,37-148 0,-1-1 0,-2-1 0,-1 0 0,0-1 0,-2 0 0,-34 44 0,41-62 0,1 1 0,-1-1 0,0 0 0,-1-1 0,1 0 0,-2 0 0,1-1 0,-1 0 0,1-1 0,-2 0 0,1 0 0,0-1 0,-1-1 0,0 0 0,0 0 0,0-1 0,0 0 0,0-1 0,0-1 0,-20-1 0,14-1 0,0-2 0,1 0 0,-1-1 0,1-1 0,0-1 0,0 0 0,0-1 0,1-1 0,-16-12 0,-15-13 0,-58-59 0,91 82 0,1 0 0,0-2 0,1 1 0,0-2 0,1 1 0,1-1 0,0-1 0,0 0 0,2 0 0,0-1 0,1 0 0,0 0 0,1 0 0,1-1 0,-4-33 0,5 0 0,2 0 0,2 0 0,2 0 0,2 0 0,3 0 0,1 1 0,3 0 0,20-53 0,-11 46 0,3 1 0,2 2 0,2 0 0,2 2 0,2 2 0,61-72 0,-36 60-60,2 2 0,2 4 0,3 2 0,2 3-1,2 3 1,2 3 0,2 3 0,96-39 0,-140 67 60,2 1 0,-1 1 0,1 1 0,1 2 0,56-7 0,-79 14 0,0 2 0,0-1 0,0 1 0,0 0 0,0 1 0,0 0 0,0 0 0,-1 1 0,1 0 0,-1 0 0,0 1 0,0 0 0,0 0 0,0 0 0,0 1 0,-1 0 0,0 1 0,0 0 0,-1-1 0,1 2 0,-1-1 0,6 12 0,3 6 0,-1 0 0,-1 1 0,-1 1 0,-2 0 0,11 41 0,0 19 0,-4 0 0,-3 2 0,-4-1 0,-4 1 0,-4 0 0,-15 140 0,10-191 0,-2-1 0,-1 0 0,-2 0 0,-2 0 0,-1-2 0,-22 46 0,23-59 0,0-1 0,-2 0 0,-1-1 0,0-1 0,-1 0 0,-1 0 0,-1-2 0,0 0 0,-1-1 0,-36 23 0,26-23 21,0 0 0,-1-2-1,0-2 1,0 0 0,-1-2 0,-1-2 0,1 0-1,-1-2 1,0-2 0,-1 0 0,1-3 0,-52-4 0,57 1-5,0-2 1,1 0 0,-1-2 0,1 0 0,0-2 0,0-1 0,1-1 0,1-1 0,0-1 0,1-1 0,0-1 0,1-1-1,0-1 1,2-1 0,-25-28 0,36 37-17,1-1 0,0 0 0,0 0 0,1-1 0,1 1 0,0-1 0,0-1 0,1 1 0,0 0 0,1-1 0,1 0 0,-1 0 0,2 0 0,0 0 0,0 0 0,1 0 0,0-1 0,1 1 0,1 0 0,0 0 0,0 0 0,1 1 0,8-20 0,0 4 0,2 0 0,0 1 0,2 1 0,1 0 0,1 1 0,0 1 0,2 1 0,1 0 0,1 2 0,0 0 0,26-17 0,13-6 0,1 3 0,3 3 0,74-32 0,-62 34 0,1 2 0,2 4 0,96-21 0,-157 46 0,-1 1 0,1 1 0,0 0 0,19 1 0,-32 2 0,1-1 0,-1 1 0,0 0 0,0 0 0,0 0 0,0 1 0,0-1 0,0 1 0,0 1 0,-1-1 0,1 1 0,-1 0 0,1 0 0,-1 0 0,0 0 0,0 1 0,0 0 0,3 4 0,-2-1 0,0 1 0,-1 1 0,0-1 0,0 0 0,-1 1 0,0 0 0,0 0 0,-1 0 0,0 0 0,0 0 0,-1 0 0,0 13 0,-1 5 0,-2 0 0,0 0 0,-7 28 0,-1-10 0,-2-1 0,-1 0 0,-3-1 0,-1 0 0,-2-2 0,-2 0 0,-1-2 0,-3 0 0,0-1 0,-3-2 0,-1-1 0,-1-1 0,-2-2 0,-1-1 0,-1-2 0,-75 49 0,86-64 0,0-1 0,-1-1 0,0-2 0,0 0 0,-2-1 0,-30 6 0,46-14 0,0 1 0,0-2 0,0 1 0,0-1 0,-1-1 0,1 0 0,1 0 0,-16-5 0,18 4 0,1 0 0,0-1 0,0 0 0,0 0 0,0-1 0,1 1 0,-1-1 0,1-1 0,0 1 0,0-1 0,1 0 0,-1 0 0,1 0 0,-4-7 0,0 0 0,0-1 0,1-1 0,1 0 0,0 0 0,1 0 0,1 0 0,0-1 0,0 0 0,2 0 0,-2-22 0,4 17 0,0 0 0,1 0 0,2 0 0,0 0 0,1 0 0,0 1 0,10-23 0,0 6 0,2 1 0,2 1 0,1 1 0,1 0 0,2 2 0,1 0 0,51-51 0,-16 27 0,2 2 0,122-80 0,154-55 0,-315 177 0,-2 1 0,1 0 0,1 0 0,-1 2 0,1 1 0,1 1 0,35-6 0,-54 11 0,1 1 0,0 1 0,0-1 0,-1 0 0,1 1 0,0 0 0,-1 0 0,1 0 0,0 0 0,-1 1 0,1-1 0,-1 1 0,0 0 0,0 0 0,0 0 0,0 0 0,0 1 0,0 0 0,0-1 0,-1 1 0,1 0 0,-1 0 0,0 0 0,0 0 0,0 1 0,0-1 0,0 1 0,-1-1 0,1 1 0,-1 0 0,1 4 0,2 8 0,-1 0 0,-1 0 0,0 0 0,-1 0 0,-1 1 0,-2 21 0,-4 13 0,-2 1 0,-2-1 0,-3-1 0,-1 0 0,-27 62 0,2-26 0,-2-2 0,-56 83 0,-43 37 0,119-177 0,-1-1 0,-1-1 0,-1-1 0,-1-1 0,-29 19 0,50-39 0,0-1 0,0 0 0,0 1 0,0-2 0,0 1 0,0 0 0,-1-1 0,1 0 0,-1 0 0,1 0 0,-1 0 0,1-1 0,-1 0 0,1 0 0,-1 0 0,-7-2 0,5 0 0,0 0 0,0-1 0,1 0 0,0 0 0,-1 0 0,1-1 0,0 0 0,1 0 0,-11-10 0,1-1 0,2 0 0,0-1 0,0-1 0,2 0 0,0-1 0,-13-29 0,12 18 0,1 0 0,1-1 0,2 0 0,1-1 0,1 0 0,2 0 0,-1-45 0,4 50 0,2-1 0,1 1 0,1 0 0,1 0 0,1 1 0,1-1 0,2 1 0,0 1 0,16-33 0,-17 44 0,1 0 0,0 0 0,1 1 0,0 0 0,1 0 0,1 1 0,0 0 0,22-16 0,-15 15 0,0 0 0,1 2 0,1 0 0,0 1 0,30-9 0,-1 5 0,0 3 0,0 2 0,0 3 0,78 0 0,-72 6-50,1 3 0,-1 2 0,0 3-1,-1 2 1,0 3 0,0 2 0,96 43-1,-94-31-6,0 3 0,-2 3-1,-1 1 1,-2 3-1,-2 3 1,76 79 0,-85-78 57,-3 2 0,-1 2 0,-3 1 0,-1 2 0,-3 1 0,45 104 0,-68-140 0,-1 0 0,-1 0 0,-1 1 0,0-1 0,0 1 0,-1 0 0,-1 18 0,-1-26 0,-1 0 0,0 0 0,0 1 0,0-1 0,-1-1 0,0 1 0,-1 0 0,1 0 0,-1-1 0,-1 1 0,1-1 0,-1 0 0,0 0 0,0-1 0,-1 1 0,-8 8 0,0-3 23,-1-1 0,0 0 0,0-1 0,-1 0 0,0-1 0,0-1 0,-1 0 0,0-2 0,-26 7 0,-18 0 193,-82 6 0,139-18-209,-104 8-181,-1-6-1,1-5 1,0-4-1,-200-41 1,126 3-722,-345-135 1,517 176 880,-221-96-133,187 78 156,0-2 0,2-2 0,-41-34 0,72 53-12,1-1-1,0-1 1,0 0-1,1 0 1,0 0-1,1-1 1,0 0-1,-6-12 0,10 15 18,0 1 0,1-1 0,0 1 0,0-1-1,1 0 1,0 0 0,0 0 0,0 0 0,1 1-1,0-1 1,0 0 0,1 0 0,0 0 0,0 0-1,4-11 1,2-3 124,2 1 0,0 0 0,1 0-1,1 0 1,1 2 0,0-1 0,2 2 0,0 0-1,1 0 1,31-26 0,10-3 283,2 2 0,65-37-1,-21 21-528,4 5-1,1 4 0,2 5 0,3 5 1,0 5-1,3 6 0,0 4 0,168-14 1,-236 36 87,1 2 1,-1 2 0,1 3 0,-1 2 0,77 17-1,-100-15 17,-1 0-1,1 2 0,-2 1 1,1 0-1,-1 2 0,-1 1 1,0 0-1,-1 2 0,-1 0 1,0 1-1,0 1 0,25 32 1,-18-13 5,-1 0 0,-3 1 0,0 2 0,21 54 0,48 171 0,-6 67 0,-71-261 0,-4 0 0,4 128 0,-14-183 56,-1-1 1,0 0 0,-1 0 0,0 0 0,-1 0-1,-1 0 1,-9 24 0,9-30-17,0 0 0,0-1 0,-1 0-1,0 0 1,0 0 0,-1 0 0,0-1 0,0 0 0,-1 0 0,1-1 0,-1 0 0,0 0-1,-13 6 1,1-2-23,-1 0-1,0-2 0,-1-1 1,0 0-1,0-2 0,-27 3 1,2-3 13,-86-6 1,92 0-31,-1-3 0,1-1 0,0-3 0,0-1 0,-38-15 0,62 19 0,0-1 0,0-1 0,0 0 0,1-1 0,0-1 0,1 0 0,0-1 0,1 0 0,0-2 0,1 1 0,0-2 0,1 1 0,0-2 0,-11-20 0,9 9 0,2-1 0,1-1 0,2 1 0,0-2 0,2 1 0,0-1 0,2 0 0,2 0 0,1-54 0,4 26 0,3 0 0,2 1 0,2 0 0,21-63 0,-7 47-53,2 0 0,4 3-1,57-101 1,-32 81-120,4 2 1,71-81-1,-12 39-235,4 5 1,242-189-1,-183 180-444,-163 121 769,12-9-35,51-27-1,-74 45 119,1-1-1,0 1 0,0 0 0,-1 1 0,1 0 1,1 0-1,-1 1 0,0 0 0,0 0 0,0 1 1,1 0-1,8 1 0,-12 0 1,0 1 0,-1-1 0,0 1 0,1 0 0,-1 0 0,0 0 0,0 0 0,0 1 0,0 0 0,0 0 0,-1 0 0,0 0 0,1 0 0,-1 1 0,0 0 0,0 0 0,-1 0 0,1 0 0,2 6 0,2 6 0,-1-1 0,0 1 0,-2 0 0,5 27 0,-1 8-4,-3 0 1,-2 0-1,-5 92 0,-37 160 78,24-220 6,-4 0 1,-46 129 0,52-180 23,-1-1-1,-1 0 0,-1-1 1,-2 0-1,-1-2 0,-1 0 1,-2-1-1,0-1 0,-34 29 1,28-33 31,-1-1 1,0-1-1,-2-2 1,0-2-1,-1 0 1,-1-2-1,0-2 1,-68 16-1,53-19-137,1-1-1,-1-3 0,0-3 1,-1-1-1,-95-12 0,107 5 53,0-2 0,1-1 0,0-2 0,1-2-1,-59-29 1,71 29-20,1 0 0,0-1 0,1-2 0,1 0 0,0-1 0,1-1 0,1-1-1,0 0 1,-16-26 0,28 36-30,1 0 0,0 0 0,1 0 0,0 0 0,0-1 0,1 0 0,0 0 0,1 0 0,0 0 0,1 0 0,-1-18 0,2 14 0,1-1 0,1 1 0,0 0 0,1-1 0,0 1 0,1 0 0,9-21 0,0 8 0,1 1 0,1 1 0,1 0 0,1 1 0,1 1 0,1 1 0,37-34 0,-15 22-50,2 1-1,1 2 1,1 2 0,51-23-1,203-74-417,-6 33 288,-217 75 198,149-17 0,-211 33-18,0 1 0,0 1 0,1 0 0,-1 1 0,0 1 0,0 0 0,0 1 0,0 0 0,0 1 0,14 7 0,-20-7 0,-1 1 0,0-1 0,-1 1 0,1 1 0,-1-1 0,0 1 0,0 0 0,-1 1 0,1 0 0,-1-1 0,-1 1 0,0 1 0,0-1 0,0 1 0,0 0 0,-1 0 0,-1 0 0,3 12 0,2 13 4,-2-1 0,-1 1 0,-1 0 0,-2 0 0,-2 0 0,-6 51 0,-4-8-74,-38 130-1,31-147 9,-2-2 1,-3 0 0,-2-1-1,-2-1 1,-49 72 0,48-88 36,0-2 0,-3-1 0,-1-1 0,-1-2 1,-2-1-1,-1-2 0,-64 40 0,39-35 112,-2-3 0,-1-3 0,-2-3 0,0-2 0,-2-4 0,0-3-1,-130 15 1,178-29-58,-1-2 0,1 0 0,-1-1 0,0-1 0,-22-5 0,35 4-31,0 0 0,1 0 0,-1-1-1,1 0 1,-1-1 0,1 0 0,0 0 0,1 0 0,-1-1-1,1 0 1,0 0 0,0-1 0,0 0 0,1 0 0,-9-12-1,-3-10 51,2-1-1,0 0 0,2-1 1,2-1-1,0 0 0,2 0 1,1-1-1,2 0 0,1 0 1,1-1-1,2 0 0,1 1 1,2-1-1,5-41 0,-1 48-55,0-1 1,2 1-1,1 0 0,2 0 0,0 1 0,1 0 0,2 1 1,0 1-1,18-24 0,-7 16-25,1 1 1,1 2-1,1 1 1,2 1-1,52-37 0,-24 25-51,1 3-1,91-39 0,121-27-169,-177 72 181,1 4 0,143-19 0,-215 42 47,0 0 1,0 2-1,0 0 1,0 1 0,0 2-1,0 0 1,25 8-1,-35-7 19,-1 0-1,1 1 0,-1 1 0,0 0 0,-1 0 0,1 1 1,-1 1-1,-1 0 0,1 0 0,-1 1 0,-1 0 1,0 0-1,14 21 0,-6-2 8,-1 0 0,-2 1 0,0 1 0,-2 0 0,-2 0 0,0 1 0,-2 0 0,-2 1 0,4 58 0,-6-17 0,-4-1 0,-2 1 0,-17 89 0,9-92 67,-4-1 0,-2 0 0,-37 92 0,43-133-21,-2 1-1,-1-2 1,-1 0-1,-1 0 0,-1-2 1,-2 0-1,0-1 0,-2-1 1,0-1-1,-32 25 0,26-28-19,-1-1 0,-1-1 0,0-2 0,-1 0 0,-1-3 0,0 0 0,-1-2 0,0-2 0,0-1-1,-1-1 1,0-2 0,0-1 0,0-2 0,-58-5 0,52-1-14,1-1 0,1-2 0,-1-2 1,1-1-1,1-2 0,0-1 0,1-2 0,1-2 1,0-1-1,1-2 0,1-1 0,-41-38 0,24 13-12,3-2 0,-59-79 0,100 121 0,0 1 0,1-1 0,-1 0 0,2 0 0,-1-1 0,1 1 0,-3-11 0,5 14 0,0 1 0,1 0 0,0 0 0,-1 0 0,1-1 0,1 1 0,-1 0 0,0 0 0,1-1 0,0 1 0,-1 0 0,1 0 0,0 0 0,1 0 0,-1 0 0,0 0 0,1 0 0,0 1 0,-1-1 0,1 0 0,4-3 0,5-6 0,1 1 0,1 0 0,0 1 0,1 0 0,0 1 0,0 0 0,20-8 0,112-37 0,-140 52 0,210-60 0,-169 52 0,0 2 0,77-4 0,-117 12 0,0 0 0,-1 0 0,1 1 0,-1 0 0,1 0 0,-1 0 0,12 5 0,-17-5 0,0-1 0,0 1 0,0-1 0,0 1 0,0 0 0,0 0 0,0-1 0,0 1 0,0 0 0,-1 0 0,1 0 0,0 0 0,0 0 0,-1 0 0,1 0 0,-1 0 0,1 1 0,0 1 0,-1-2 0,0 1 0,0 0 0,0 0 0,0 0 0,0 0 0,0 0 0,-1 0 0,1 0 0,-1 0 0,1 0 0,-1 0 0,0 0 0,0-1 0,1 1 0,-3 2 0,-4 6 0,0 0 0,-1 0 0,0 0 0,0-1 0,-1-1 0,0 0 0,-19 13 0,-87 50 0,20-21-87,-3-4 1,-1-4-1,-204 54 0,168-65-29,-1-7 1,-229 12-1,175-37 116,161-1 0,0-2 0,0-1 0,0-2 0,-37-13 0,61 19 0,0-1 0,1 0 0,-1 0 0,0-1 0,1 1 0,-1-1 0,1 0 0,0-1 0,0 1 0,0-1 0,0 1 0,1-1 0,-1 0 0,-4-8 0,7 9 0,-1-1 0,1 0 0,0 0 0,0 0 0,0 0 0,0 0 0,1 0 0,0 0 0,0 0 0,0-1 0,0 1 0,0 0 0,1 0 0,0 0 0,0 0 0,0 0 0,0 0 0,0 0 0,3-4 0,5-9 64,1 0 0,0 0 1,2 1-1,0 0 0,0 1 1,1 0-1,1 2 0,25-21 1,23-15-60,1 3 0,2 2 1,2 4-1,92-40 0,303-105-642,-359 148 555,-40 13 82,222-75 0,-268 94 0,1 0 0,0 2 0,0 0 0,1 0 0,18 2 0,-34 0 0,0 1 0,1 1 0,-1-1 0,0 0 0,0 1 0,1 0 0,-1 0 0,0 0 0,0 0 0,0 0 0,0 1 0,0-1 0,0 1 0,-1 0 0,1 0 0,0 0 0,-1 0 0,1 0 0,-1 1 0,0-1 0,0 1 0,0-1 0,0 1 0,0 0 0,-1 0 0,1 0 0,-1 0 0,0 0 0,0 0 0,0 1 0,0-1 0,0 0 0,0 7 0,0 2-1,-1 1 0,-1-1 0,0 1 0,0-1 0,-1 0 0,-1 1 0,0-1 0,0 0 0,-11 22 0,-1-1 50,-2-2-1,-25 38 0,9-20 98,-2-2 0,-70 72 0,88-101-120,-2-1 0,0-1 0,-1-1 0,0 0 1,-1-2-1,-1-1 0,0 0 0,-44 15 0,61-25-26,1 0 0,-1-1 0,0 0 0,1 0 0,-1 0 0,0-1 0,0 0 0,1 0 0,-1 0 0,0 0 0,0-1 0,1 0 0,-9-2 0,10 1 0,0 0 0,1 0 0,-1 0 0,0 0 0,1-1 0,-1 1 0,1-1 0,0 0 0,0 1 0,0-1 0,0 0 0,0 0 0,1-1 0,0 1 0,-1 0 0,1 0 0,0-1 0,0 1 0,1-1 0,-1 1 0,0-6 0,-2-18 0,1 1 0,1-2 0,1 1 0,1 0 0,1 1 0,10-47 0,5 7 0,38-102 0,-18 77-125,3 2-1,5 2 0,67-101 1,-37 81-441,174-191-1,-112 162 92,5 6 0,6 6 0,216-137 0,-90 93 126,-50 50-188,-187 100 455,74-23 1,-101 38 83,0 1 1,0 0-1,1 0 1,-1 1-1,0 0 1,1 1-1,-1 0 1,0 1-1,0 0 1,1 1-1,-1 0 1,10 4-1,-13-4 15,-1 1 0,0 1-1,0-1 1,0 1 0,-1 0-1,1 0 1,-1 1 0,0-1-1,0 1 1,0 1 0,-1-1 0,0 0-1,0 1 1,0 0 0,4 8-1,-1 3 111,0 1-1,-1 0 0,0 0 1,5 32-1,-1 22 58,-2 0-1,-2 78 1,-14 153-46,8-282-101,-31 367 1087,21-316-1027,-3 0 0,-3-1 0,-34 91 0,40-134-24,-2-1 0,-1 0-1,0-1 1,-2-1 0,-1 0-1,-2-1 1,0-1 0,-1 0-1,-1-2 1,-1 0 0,0-1 0,-2-2-1,0 0 1,-1-1 0,-1-2-1,-1-1 1,-26 12 0,25-15 5,10-3-74,-1 0 0,0-1 0,-1-1 0,0-1 0,0 0 0,-23 2 0,40-7-4,-1-1 0,1 1 0,-1 0 0,1-1 0,0 1 0,-1-1 0,1 0 0,0 0 0,-1 0 0,1 0 0,0 0 0,0 0 0,0-1 0,0 1 0,0-1 0,0 1 0,0-1 0,1 0 0,-1 0 0,1 0 0,-1 0 0,1 0 0,0 0 0,-1 0 0,1 0 0,0 0 0,-1-4 0,-1-5 0,0 0 0,0 0 0,1 0 0,-1-18 0,2-1 0,1 0 0,1 1 0,1-1 0,2 1 0,1 0 0,1 0 0,1 0 0,2 1 0,0 0 0,25-48 0,-8 26 0,3 2 0,1 1 0,2 1 0,67-72 0,-97 116 0,80-78 0,-74 72 0,1 2 0,0-1 0,0 1 0,1 1 0,-1 0 0,1 0 0,0 1 0,12-3 0,-20 6 0,1 0 0,0 1 0,0-1 0,0 1 0,-1 0 0,1 0 0,0 0 0,0 0 0,0 0 0,-1 1 0,1-1 0,0 1 0,0 0 0,4 2 0,-3 0 0,0-1 0,0 1 0,-1 0 0,1 0 0,-1 0 0,0 1 0,1-1 0,-2 1 0,5 6 0,9 18 0,-2 0 0,-1 1 0,-1 1 0,-2 0 0,12 52 0,7 48-111,-5 1-1,-6 1 0,1 145 1,-18-97-113,-37 319 1,27-426 223,-3 0 0,-29 103 0,28-149-19,13-26 19,-1-1-1,1 0 1,0 1-1,0-1 0,-1 0 1,1 1-1,0-1 0,-1 0 1,1 1-1,0-1 0,-1 0 1,1 0-1,-1 1 0,1-1 1,0 0-1,-1 0 1,1 0-1,-1 1 0,1-1 1,0 0-1,-1 0 0,1 0 1,-1 0-1,1 0 0,-1 0 1,1 0-1,-1 0 0,0 0 1,-1-2 12,0 0-1,0 0 1,1-1-1,-1 1 1,1 0 0,-1-1-1,1 1 1,0-1 0,0 1-1,0-1 1,0 1-1,0-1 1,1 0 0,-1 1-1,0-5 1,-9-45 189,-5-100-1,10-62 104,4 124-265,-1-46-39,5-1 0,23-144 0,-23 266 0,-1 1 0,10-26 0,-12 39 0,0 0 0,0 0 0,1 0 0,-1 1 0,0-1 0,1 0 0,-1 0 0,1 1 0,-1-1 0,1 0 0,-1 1 0,1-1 0,-1 0 0,1 1 0,-1-1 0,1 1 0,0-1 0,-1 1 0,1-1 0,0 1 0,0 0 0,1-1 0,-2 1 0,1 0 0,-1 0 0,1 1 0,0-1 0,-1 0 0,1 1 0,-1-1 0,1 0 0,0 1 0,-1-1 0,1 1 0,-1-1 0,0 1 0,1-1 0,-1 1 0,1-1 0,-1 1 0,0 0 0,1-1 0,-1 1 0,0 0 0,14 45 0,0 46 0,-4 0 0,-4 161 0,-7-154 0,-28 193 0,18-235 0,-2 0 0,-2-1 0,-2-1 0,-44 94 0,57-140 0,0-1 0,-1 0 0,1 0 0,-1-1 0,-1 1 0,0-1 0,0 0 0,-7 7 0,11-13 0,1 0 0,-1 0 0,0 0 0,0 0 0,1 0 0,-1-1 0,0 1 0,0 0 0,0-1 0,0 1 0,0-1 0,0 0 0,1 0 0,-1 0 0,0 0 0,-4 0 0,3-1 0,-1-1 0,1 1 0,0 0 0,0-1 0,0 0 0,0 1 0,0-1 0,0-1 0,0 1 0,0 0 0,1-1 0,-4-3 0,-10-13 0,1-2 0,1 1 0,0-2 0,2 1 0,-14-33 0,4 0 0,-20-75 0,30 87 0,3-1 0,0 0 0,3 0 0,2-1 0,2 1 0,1-1 0,2 0 0,2 1 0,2-1 0,2 1 0,2 0 0,1 1 0,21-53 0,-18 60 0,2 2 0,21-35 0,-34 64 0,1 0 0,-1 0 0,1 1 0,0-1 0,0 1 0,4-4 0,-6 6 0,0 1 0,-1-1 0,1 1 0,0 0 0,0-1 0,0 1 0,-1 0 0,1 0 0,0-1 0,0 1 0,0 0 0,0 0 0,0 0 0,-1 0 0,1 0 0,0 0 0,0 0 0,0 0 0,0 1 0,0-1 0,-1 0 0,1 0 0,0 1 0,0-1 0,0 0 0,-1 1 0,1-1 0,0 1 0,-1-1 0,1 1 0,0 0 0,-1-1 0,1 1 0,-1 0 0,1-1 0,-1 1 0,1 0 0,-1-1 0,1 3 0,4 4 0,0 1 0,-1 1 0,-1-1 0,1 1 0,-1 0 0,-1-1 0,3 13 0,8 74 0,-8-31 0,-2 1 0,-4 0 0,-2-1 0,-3 0 0,-2 0 0,-4 0 0,-21 69 0,26-109 0,-2 1 0,-1-2 0,-1 1 0,-15 23 0,22-41 0,1 0 0,-1 0 0,0-1 0,0 0 0,0 0 0,-1 0 0,0 0 0,0-1 0,0 0 0,0 0 0,-1 0 0,1 0 0,-1-1 0,0 0 0,0-1 0,0 1 0,0-1 0,-1 0 0,1-1 0,-9 2 0,11-3 0,-1 0 0,1-1 0,0 0 0,0 1 0,0-1 0,0-1 0,0 1 0,0-1 0,0 1 0,0-1 0,-5-4 0,-38-34 0,17 7 0,1-1 0,2-2 0,1 0 0,-32-61 0,-68-170 0,91 183 0,4-1 0,3-2 0,-16-93 0,35 136 0,3 0 0,1 0 0,3-1 0,1 1 0,2-1 0,2 1 0,2 0 0,14-55 0,16-25 0,-29 103 0,2 0 0,1 1 0,18-31 0,-17 40 0,-3 15 0,1 29 0,-4 9 0,-2 1 0,-1 0 0,-3 0 0,-6 46 0,-6-3 0,-25 89 0,24-117 0,-41 96 0,47-134 0,-1 0 0,-1 0 0,0 0 0,-2-2 0,0 0 0,-1 0 0,-27 26 0,36-40 0,0 1 0,0-1 0,0 0 0,-1-1 0,0 0 0,1 0 0,-1 0 0,0 0 0,-1-1 0,1 0 0,0-1 0,-1 1 0,1-1 0,-1 0 0,1-1 0,-1 0 0,-11 0 0,11-2 0,-1 0 0,1 0 0,0 0 0,0-1 0,0 0 0,1 0 0,-1-1 0,1 0 0,-1 0 0,1 0 0,0-1 0,1 0 0,-1 0 0,1-1 0,-6-8 0,-25-35 0,-57-103 0,-14-64 0,106 214 0,-35-70 0,3-2 0,-44-151 0,75 214 0,-1-1 0,2 1 0,0-1 0,0 0 0,1 1 0,0-1 0,1 0 0,0 0 0,5-19 0,-4 27 0,-1 0 0,0 0 0,1 0 0,0 0 0,0 0 0,0 0 0,0 1 0,1-1 0,-1 1 0,1-1 0,0 1 0,0 0 0,0 0 0,0 0 0,0 1 0,1-1 0,-1 1 0,1 0 0,0 0 0,0 0 0,0 0 0,0 1 0,0 0 0,0 0 0,0 0 0,0 0 0,0 0 0,0 1 0,7 0 0,-4 1 0,0 0 0,0 0 0,0 1 0,0 0 0,-1 0 0,1 1 0,0 0 0,-1 0 0,0 0 0,1 1 0,-1 0 0,-1 0 0,1 1 0,-1 0 0,1 0 0,-1 0 0,4 7 0,9 10 0,-1 1 0,-1 0 0,14 27 0,-6-4 0,-2 0 0,30 91 0,-43-110 0,-2 1 0,-2 0 0,0 0 0,-1 0 0,-2 1 0,-2 52 0,-2-68 0,0 0 0,0 0 0,-1 0 0,-6 15 0,7-23 0,0-1 0,1 1 0,-2-1 0,1 1 0,0-1 0,-1 0 0,0 0 0,0 0 0,0 0 0,0-1 0,-1 1 0,1-1 0,-9 6 0,11-8 0,-1-1 0,0 1 0,1-1 0,-1 1 0,1-1 0,-1 0 0,0 0 0,1 1 0,-1-1 0,0 0 0,1-1 0,-1 1 0,0 0 0,1 0 0,-1-1 0,1 1 0,-1-1 0,1 1 0,-1-1 0,1 0 0,-1 1 0,-1-3 0,-2 0 0,0-1 0,1 1 0,0-1 0,-1-1 0,-3-5 0,-3-4 0,1 0 0,1-1 0,0 0 0,1-1 0,1 0 0,1 0 0,0 0 0,0-1 0,2 0 0,0 0 0,1 0 0,1-1 0,-1-27 0,3 26 0,1 0 0,1-1 0,0 1 0,1 0 0,1 0 0,1 0 0,1 1 0,0-1 0,1 1 0,1 1 0,1 0 0,12-19 0,-16 28 0,0 0 0,0 1 0,1-1 0,0 1 0,1 0 0,0 0 0,0 1 0,9-7 0,-15 13 0,0 0 0,-1 0 0,1 0 0,0 0 0,0 0 0,-1 0 0,1 0 0,0 0 0,-1 0 0,1 0 0,0 0 0,0 0 0,-1 0 0,1 1 0,0-1 0,-1 0 0,1 1 0,0-1 0,-1 0 0,1 1 0,0-1 0,-1 1 0,1-1 0,-1 1 0,1-1 0,-1 1 0,1 0 0,-1-1 0,1 1 0,-1 0 0,0-1 0,1 1 0,-1 0 0,0-1 0,0 1 0,1 0 0,-1 0 0,0-1 0,0 3 0,3 8 0,0 1 0,-1 0 0,0 0 0,-1 0 0,0 0 0,-2 13 0,-7 84 0,7-101 0,-9 80 0,-4 0 0,-3 0 0,-5-2 0,-3 0 0,-45 104 0,61-171 0,0 0 0,-20 30 0,28-47 0,0 0 0,0-1 0,0 1 0,-1 0 0,1 0 0,0-1 0,-1 1 0,0-1 0,1 1 0,-1-1 0,0 0 0,1 0 0,-1 0 0,0 0 0,0 0 0,0 0 0,0 0 0,0 0 0,0-1 0,0 1 0,0-1 0,-4 0 0,4-1 0,0 0 0,0 0 0,0 0 0,0 0 0,0-1 0,0 1 0,1-1 0,-1 1 0,0-1 0,1 0 0,-1 0 0,1 0 0,0 0 0,-1 0 0,1 0 0,0 0 0,0 0 0,0 0 0,1-1 0,-2-2 0,-7-30 0,1 0 0,1 0 0,2 0 0,2-1 0,0-39 0,2-10 0,4 0 0,24-155 0,-16 182 0,2 1 0,3 0 0,2 1 0,49-105 0,-53 135 0,31-47 0,-40 67 0,0-1 0,1 1 0,-1 0 0,1 0 0,0 0 0,1 1 0,-1 0 0,1 1 0,0-1 0,0 1 0,11-4 0,-16 7 0,0 0 0,1 1 0,-1-1 0,1 1 0,-1-1 0,0 1 0,1 0 0,-1 0 0,1 0 0,-1 0 0,0 1 0,1-1 0,-1 1 0,1-1 0,-1 1 0,0 0 0,0 0 0,4 2 0,-1 0 0,-1 1 0,0-1 0,0 1 0,0 0 0,0 0 0,0 1 0,-1-1 0,4 7 0,13 26 0,-2 2 0,-1 0 0,-2 0 0,16 69 0,4 36-361,-5 1 0,-7 1 0,-6 1 0,-3 243 1,-32-126 174,11-221 188,-1 0 1,-2 0-1,-30 77 0,34-106-4,0-1 0,-1 1 0,0-1 0,-1-1 0,0 1 0,-14 14 0,19-24 8,1 0 1,-1 0 0,-1 0 0,1 0 0,0-1 0,-1 1 0,1-1-1,-1 0 1,0 0 0,0 0 0,1-1 0,-1 0 0,0 1 0,0-1-1,-1-1 1,1 1 0,0 0 0,0-1 0,0 0 0,0 0 0,-1-1-1,1 1 1,0-1 0,0 0 0,-6-1 0,-6-5 140,0-1 1,0 0-1,1-1 0,1-1 1,-1 0-1,-17-17 0,-2-4 246,-38-47 0,50 50-393,1-1 0,0 0 0,3-2 0,0 0 0,2-1 0,1 0 0,2-2 0,1 0 0,1 0 0,2-1 0,2 0 0,1 0 0,1-1 0,2 0 0,2 0 0,1 0 0,1 0 0,12-65 0,0 35-33,3 0-1,3 1 1,2 1 0,3 1-1,3 1 1,3 1-1,2 2 1,2 1 0,45-56-1,-17 35-21,3 4-1,3 2 0,3 4 1,3 3-1,114-79 0,-179 139 56,95-62 0,-94 63 0,0 0 0,0 0 0,1 1 0,-1 1 0,1-1 0,0 2 0,0-1 0,11 1 0,-18 1 0,0 1 0,0 0 0,-1 1 0,1-1 0,0 1 0,-1-1 0,1 1 0,-1 0 0,1 1 0,-1-1 0,1 1 0,-1-1 0,0 1 0,0 0 0,0 0 0,0 1 0,0-1 0,0 0 0,0 1 0,3 5 0,-1-1 0,-1 0 0,1 1 0,-1 0 0,-1 0 0,0 0 0,0 0 0,0 1 0,1 10 0,1 8 0,-2 0 0,-1 0 0,0 1 0,-4 37 0,-21 118 0,7-98-121,-3-1 0,-3-1-1,-4-1 1,-4-2 0,-3 0 0,-43 75-1,49-111 6,-1 0-1,-2-2 0,-1-1 0,-62 59 1,66-74 83,-1-2-1,-1-2 1,-1 0 0,-1-2 0,-1-2 0,-1-1 0,-40 15-1,50-23 31,-1-2-1,0 0 0,0-2 0,-1-1 1,0-1-1,0-1 0,1-1 1,-1-1-1,0-1 0,-28-6 0,36 4 18,-1-2 0,1 0-1,0 0 1,1-2 0,-1 0-1,1-1 1,1-1 0,-1 0-1,1-1 1,1-1 0,0 0-1,1-1 1,0-1 0,-23-28-1,12 7 191,2-2 0,1 0 0,2-2 0,1 0 0,-14-44 0,10 11 122,2-1 0,-11-80 0,24 103-326,2 1 0,1-1 0,3 0 0,7-64 0,-3 84 0,2-1 0,0 1 0,3 0 0,0 1 0,2-1 0,0 2 0,2 0 0,22-38 0,-9 28 0,1 1 0,2 2 0,1 0 0,2 2 0,1 2 0,64-49 0,-34 37 0,2 2 0,2 3 0,80-32 0,-112 54 0,1 1 0,1 2 0,0 1 0,0 2 0,47-6 0,-74 15 0,0 0 0,-1 0 0,1 1 0,0 0 0,0 0 0,0 1 0,-1 0 0,1 1 0,-1 0 0,0 0 0,0 1 0,0 0 0,0 1 0,0-1 0,-1 2 0,0-1 0,0 1 0,-1 0 0,1 0 0,-1 1 0,0 0 0,-1 0 0,7 11 0,3 9 0,0 1 0,-2 0 0,-1 1 0,-1 1 0,10 45 0,-1 5 0,-3 1 0,-4 0 0,-4 1 0,-3 1 0,-4-1 0,-3 1 0,-18 131 0,13-177 0,-1-1 0,-2 1 0,-1-1 0,-2-1 0,-27 56 0,32-79 0,-1 1 0,0-1 0,0 0 0,-1-1 0,-1 0 0,0 0 0,-17 13 0,20-18 0,-1 0 0,-1-1 0,1-1 0,-1 1 0,0-1 0,1-1 0,-2 0 0,1 0 0,0-1 0,-1 0 0,1 0 0,-13 0 0,1-3 0,0 0 0,1-2 0,-1 0 0,1-1 0,0-1 0,0-1 0,0-1 0,0-1 0,-28-15 0,14 3 0,1-1 0,1-1 0,0-2 0,-33-33 0,51 44 0,2-1 0,-1 0 0,1-1 0,1 0 0,1-1 0,0 0 0,1 0 0,1-1 0,-9-25 0,12 28 0,2 0 0,0-1 0,0 1 0,1-1 0,1 0 0,1 1 0,0-1 0,0 0 0,2 0 0,-1 1 0,2-1 0,7-23 0,-2 16 0,1 0 0,1 1 0,0 0 0,2 1 0,0 0 0,2 1 0,0 1 0,1 0 0,0 0 0,2 2 0,0 0 0,0 1 0,1 1 0,21-12 0,-4 5 0,1 1 0,0 2 0,1 2 0,1 1 0,1 2 0,0 2 0,42-7 0,-61 15 0,0 1 0,0 0 0,0 1 0,0 1 0,0 1 0,0 1 0,0 1 0,28 8 0,-33-6 0,1 1 0,-1 1 0,0 0 0,-1 1 0,0 1 0,0 0 0,0 1 0,-1 0 0,-1 1 0,21 23 0,-10-6-34,-2 2 0,-1 0 0,-1 1 0,-1 1 0,-2 0 0,21 61 0,-11-11-188,28 153 1,-34-113 147,8 205 0,-27-264 76,-2-1 0,-3 0 0,-3 1 0,-3-2 0,-20 76 0,25-122-2,0 0 0,0 0 0,-2 0 0,1 0 0,-2-1 0,0 0 0,-1-1 0,0 0 0,-13 14 0,16-21 0,-1 0 0,1-1 0,-1 1 0,-1-2 0,1 1 0,-1-1 0,1 0 0,-1-1 0,0 1 0,0-2 0,-1 1 0,1-1 0,-1-1 0,1 1 0,-1-1 0,1-1 0,-18-1 0,3-1 0,-1-2 0,1 0 0,0-2 0,-43-16 0,-89-51 0,56 18 0,2-5 0,2-4 0,3-4 0,-141-136 0,211 183 102,2 0 0,0-2 0,-32-48 0,47 63-79,1 0 0,0 0 0,0 0-1,1 0 1,0-1 0,0 1-1,1-1 1,0 0 0,1 0 0,0 0-1,0 0 1,1 0 0,0 0-1,0 0 1,1 0 0,0 1 0,4-14-1,2-1-22,2 0 0,0 0 0,1 1 0,2 1 0,25-37 0,-1 9 0,51-51 0,-28 41 0,2 2 0,3 3 0,1 3 0,3 3 0,2 3 0,149-71 0,-203 109 0,8-4 0,1 1 0,0 0 0,38-7 0,-57 15 0,0 1 0,0 0 0,0 1 0,0-1 0,0 1 0,0 1 0,1-1 0,-1 1 0,0 0 0,0 0 0,0 1 0,0 0 0,-1 0 0,1 0 0,0 1 0,-1 0 0,0 0 0,1 0 0,-1 1 0,6 5 0,-4-1 0,0 0 0,-1 0 0,0 1 0,0 0 0,-1 0 0,0 0 0,-1 1 0,0 0 0,4 12 0,1 12 0,8 57 0,-4 20-228,-5-1-1,-5 1 0,-5 1 1,-4-1-1,-34 184 0,28-232 210,-3-1-1,-2 0 1,-31 72-1,42-119 20,-1-1 0,0 1 0,-1-1 0,-1-1 0,0 0 0,0 0 0,-13 12 0,17-20 0,-1 0 0,1-1 0,-1 0 0,0 0 0,-1 0 0,1-1 0,0 0 0,-1 0 0,0-1 0,0 0 0,0 0 0,0 0 0,0-1 0,0 0 0,0-1 0,0 0 0,-11 0 0,-6-3 0,0-1 0,0-1 0,0-1 0,0-1 0,1-1 0,0-1 0,-25-14 0,-14-12 0,-72-54 0,73 44 0,3-3 0,1-3 0,3-2 0,2-3 0,3-2 0,2-2 0,2-2 0,4-2 0,2-2 0,3-2 0,2-1 0,-25-79 0,34 78 55,4 0 0,-22-125-1,41 180-14,1-1 1,1 0-1,0 0 0,1 0 1,1 0-1,0 0 0,1 0 1,0 0-1,2 1 0,0 0 1,0 0-1,2 0 0,-1 1 1,2 0-1,0 0 0,0 1 0,2 0 1,15-18-1,6-2 47,2 2-1,1 1 1,1 2 0,1 1 0,47-26-1,-20 16-86,2 3 0,73-28 0,-97 47 0,1 1 0,0 2 0,1 3 0,75-8 0,-100 15 0,0 2 0,0 1 0,0 0 0,0 1 0,-1 1 0,1 0 0,-1 2 0,1 0 0,21 10 0,-27-9 0,0 1 0,0 0 0,0 1 0,-1 0 0,0 1 0,-1 0 0,0 1 0,0 0 0,-1 1 0,0 0 0,-1 0 0,10 19 0,-5-5 0,-1 1 0,-2 1 0,0 0 0,-2 1 0,-1-1 0,-1 2 0,-1-1 0,-1 0 0,-1 46 0,-3-43 0,-1 0 0,-2 0 0,-1 0 0,-1 0 0,-2-1 0,-1 0 0,-1 0 0,-21 46 0,23-62 0,0-1 0,-1 0 0,-1 0 0,0 0 0,0-1 0,-2-1 0,1 1 0,-1-2 0,-17 13 0,21-18 0,0 0 0,-1-1 0,1 0 0,-1 0 0,0-1 0,0 0 0,0 0 0,-1-1 0,1 0 0,0-1 0,-1 0 0,1 0 0,-1-1 0,0 0 0,1 0 0,-1-1 0,-15-3 0,1-4 0,0-1 0,1 0 0,0-2 0,0-1 0,1 0 0,1-2 0,0 0 0,1-1 0,0-2 0,2 1 0,0-2 0,0-1 0,2 0 0,-19-30 0,27 36-111,1 0 0,1 0-1,-8-25 1,9 25-809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69BE687-F20F-477D-A1DC-250D15397AA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589BE49-6E6E-48E0-8F63-F17F2226F30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682D625-59B7-4991-B21B-63DA16E47A49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9234160-46BA-4BF3-B1E2-F6A0DB9621CD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F4B6B98-3716-4A6E-93A6-86072DFE23F5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214C4F8-3B79-40D1-87A1-EAB077871E2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91B36AB-AF81-4082-9D7C-263316DBA6B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6B20C29-AFE0-43F5-ADA7-7022595403C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03529EF-3CE9-4747-A038-A86ACEC346F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5250F45-21FE-482F-8E75-153E49ED2D6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258F7634-62CB-48F7-B781-AA67EEB4AAB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D361254-C78A-49D7-843D-653328DE6C0C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978209B-A9E0-40DB-A2FA-ABD967B23B6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0EF2BA9-E27A-47D6-92EF-3B32441DE31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54EC55C-4B37-46FB-B85C-FB21BC3E80E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8F3AC85-EBF4-4F90-9F47-A323F14D81A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2F3A25DC-A8D1-4769-932B-9E6D84758BD4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D37C7EF-C047-44EB-ABD8-E4A915A8543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6C72394-EAD8-4FC6-B197-BDA1ADC2924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1418BEE-BB10-46C6-AF11-C220334728E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7F1F30A-913E-48F5-897D-7FBF6E5CAE7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39DC063-9537-48E0-BB22-D43AEB14F5D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11FD604-971D-4F7A-B344-4B04FC7DBF2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FE5B057-5BA6-44A2-80D6-82B6F5E7421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IN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IN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IN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IN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IN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9A9153B-7A6F-4436-BC13-45C81A5AEB7C}" type="slidenum">
              <a:rPr lang="en-IN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Master text styles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IN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IN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IN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IN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IN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5CFEFBB-7931-4B78-A51A-B0D60448DDF6}" type="slidenum">
              <a:rPr lang="en-IN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customXml" Target="../ink/ink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Box 3"/>
          <p:cNvSpPr/>
          <p:nvPr/>
        </p:nvSpPr>
        <p:spPr>
          <a:xfrm>
            <a:off x="0" y="0"/>
            <a:ext cx="12191760" cy="1752872"/>
          </a:xfrm>
          <a:prstGeom prst="rect">
            <a:avLst/>
          </a:prstGeom>
          <a:solidFill>
            <a:srgbClr val="00B0F0"/>
          </a:solidFill>
          <a:ln w="12700">
            <a:solidFill>
              <a:srgbClr val="000000"/>
            </a:solidFill>
            <a:round/>
          </a:ln>
          <a:effectLst>
            <a:outerShdw blurRad="50760" dist="38160" dir="5400000" algn="t" rotWithShape="0">
              <a:srgbClr val="000000">
                <a:alpha val="4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3600" b="0" strike="noStrike" spc="-1" dirty="0">
                <a:solidFill>
                  <a:srgbClr val="FFFFFF"/>
                </a:solidFill>
                <a:latin typeface="Calibri"/>
              </a:rPr>
              <a:t>Reproducing the Results of [</a:t>
            </a:r>
            <a:r>
              <a:rPr lang="en-US" sz="3600" b="1" strike="noStrike" spc="-1" dirty="0">
                <a:solidFill>
                  <a:srgbClr val="FFFFFF"/>
                </a:solidFill>
                <a:latin typeface="Calibri"/>
              </a:rPr>
              <a:t>Transcriptome Analysis of Peripheral Blood Mononuclear Cells in Pulmonary Sarcoidosis </a:t>
            </a:r>
            <a:r>
              <a:rPr lang="en-US" sz="3600" b="0" strike="noStrike" spc="-1" dirty="0">
                <a:solidFill>
                  <a:srgbClr val="FFFFFF"/>
                </a:solidFill>
                <a:latin typeface="Calibri"/>
              </a:rPr>
              <a:t>(Frontiers in Medicine]: An Attempt to Validate the Findings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83" name="Text Box 3"/>
          <p:cNvSpPr/>
          <p:nvPr/>
        </p:nvSpPr>
        <p:spPr>
          <a:xfrm>
            <a:off x="2868120" y="2645640"/>
            <a:ext cx="6479640" cy="127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69840" rIns="90000" bIns="45000" anchor="t">
            <a:noAutofit/>
          </a:bodyPr>
          <a:lstStyle/>
          <a:p>
            <a:pPr algn="ctr">
              <a:lnSpc>
                <a:spcPct val="93000"/>
              </a:lnSpc>
              <a:spcBef>
                <a:spcPts val="37"/>
              </a:spcBef>
              <a:spcAft>
                <a:spcPts val="37"/>
              </a:spcAft>
              <a:buNone/>
              <a:tabLst>
                <a:tab pos="0" algn="l"/>
                <a:tab pos="449280" algn="l"/>
                <a:tab pos="898560" algn="l"/>
                <a:tab pos="1347840" algn="l"/>
                <a:tab pos="1797120" algn="l"/>
                <a:tab pos="2246400" algn="l"/>
                <a:tab pos="2695680" algn="l"/>
                <a:tab pos="3144960" algn="l"/>
                <a:tab pos="3594240" algn="l"/>
                <a:tab pos="4043520" algn="l"/>
                <a:tab pos="4492800" algn="l"/>
                <a:tab pos="4941720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80" algn="l"/>
                <a:tab pos="8535960" algn="l"/>
                <a:tab pos="8985240" algn="l"/>
                <a:tab pos="9434520" algn="l"/>
                <a:tab pos="9883800" algn="l"/>
                <a:tab pos="10333080" algn="l"/>
                <a:tab pos="10782360" algn="l"/>
              </a:tabLst>
            </a:pPr>
            <a:r>
              <a:rPr lang="en-IN" sz="2800" b="0" strike="noStrike" spc="-1">
                <a:solidFill>
                  <a:srgbClr val="000000"/>
                </a:solidFill>
                <a:latin typeface="Times New Roman"/>
              </a:rPr>
              <a:t>Presented by - Sanjai </a:t>
            </a:r>
            <a:endParaRPr lang="en-IN" sz="2800" b="0" strike="noStrike" spc="-1">
              <a:latin typeface="Arial"/>
            </a:endParaRPr>
          </a:p>
          <a:p>
            <a:pPr algn="ctr">
              <a:lnSpc>
                <a:spcPct val="93000"/>
              </a:lnSpc>
              <a:spcBef>
                <a:spcPts val="37"/>
              </a:spcBef>
              <a:spcAft>
                <a:spcPts val="37"/>
              </a:spcAft>
              <a:buNone/>
              <a:tabLst>
                <a:tab pos="0" algn="l"/>
                <a:tab pos="449280" algn="l"/>
                <a:tab pos="898560" algn="l"/>
                <a:tab pos="1347840" algn="l"/>
                <a:tab pos="1797120" algn="l"/>
                <a:tab pos="2246400" algn="l"/>
                <a:tab pos="2695680" algn="l"/>
                <a:tab pos="3144960" algn="l"/>
                <a:tab pos="3594240" algn="l"/>
                <a:tab pos="4043520" algn="l"/>
                <a:tab pos="4492800" algn="l"/>
                <a:tab pos="4941720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80" algn="l"/>
                <a:tab pos="8535960" algn="l"/>
                <a:tab pos="8985240" algn="l"/>
                <a:tab pos="9434520" algn="l"/>
                <a:tab pos="9883800" algn="l"/>
                <a:tab pos="10333080" algn="l"/>
                <a:tab pos="10782360" algn="l"/>
              </a:tabLst>
            </a:pPr>
            <a:r>
              <a:rPr lang="en-IN" sz="2800" b="0" strike="noStrike" spc="-1">
                <a:solidFill>
                  <a:srgbClr val="000000"/>
                </a:solidFill>
                <a:latin typeface="Times New Roman"/>
              </a:rPr>
              <a:t>Research intern at DhrithiGEN</a:t>
            </a:r>
            <a:endParaRPr lang="en-IN" sz="2800" b="0" strike="noStrike" spc="-1">
              <a:latin typeface="Arial"/>
            </a:endParaRPr>
          </a:p>
        </p:txBody>
      </p:sp>
      <p:pic>
        <p:nvPicPr>
          <p:cNvPr id="84" name="Picture 4"/>
          <p:cNvPicPr/>
          <p:nvPr/>
        </p:nvPicPr>
        <p:blipFill>
          <a:blip r:embed="rId2"/>
          <a:srcRect l="1708" t="1789" r="2665" b="74965"/>
          <a:stretch/>
        </p:blipFill>
        <p:spPr>
          <a:xfrm>
            <a:off x="2476080" y="4267800"/>
            <a:ext cx="7230600" cy="1437840"/>
          </a:xfrm>
          <a:prstGeom prst="rect">
            <a:avLst/>
          </a:prstGeom>
          <a:ln w="0">
            <a:noFill/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EA8EF82-E57D-69B5-45FC-6918CBA7F673}"/>
                  </a:ext>
                </a:extLst>
              </p14:cNvPr>
              <p14:cNvContentPartPr/>
              <p14:nvPr/>
            </p14:nvContentPartPr>
            <p14:xfrm>
              <a:off x="12339684" y="3795916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EA8EF82-E57D-69B5-45FC-6918CBA7F6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330684" y="3787276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6"/>
          <p:cNvPicPr/>
          <p:nvPr/>
        </p:nvPicPr>
        <p:blipFill>
          <a:blip r:embed="rId2"/>
          <a:stretch/>
        </p:blipFill>
        <p:spPr>
          <a:xfrm>
            <a:off x="1802520" y="109440"/>
            <a:ext cx="8560080" cy="6603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3"/>
          <p:cNvPicPr/>
          <p:nvPr/>
        </p:nvPicPr>
        <p:blipFill>
          <a:blip r:embed="rId2"/>
          <a:stretch/>
        </p:blipFill>
        <p:spPr>
          <a:xfrm>
            <a:off x="5498640" y="0"/>
            <a:ext cx="4852080" cy="6857640"/>
          </a:xfrm>
          <a:prstGeom prst="rect">
            <a:avLst/>
          </a:prstGeom>
          <a:ln w="0">
            <a:noFill/>
          </a:ln>
        </p:spPr>
      </p:pic>
      <p:sp>
        <p:nvSpPr>
          <p:cNvPr id="113" name="TextBox 1"/>
          <p:cNvSpPr/>
          <p:nvPr/>
        </p:nvSpPr>
        <p:spPr>
          <a:xfrm>
            <a:off x="0" y="3100320"/>
            <a:ext cx="5433840" cy="118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IN" sz="3600" b="0" strike="noStrike" spc="-1">
                <a:solidFill>
                  <a:srgbClr val="000000"/>
                </a:solidFill>
                <a:latin typeface="Calibri"/>
              </a:rPr>
              <a:t>DOT PLOT OF GSEA RESULTS</a:t>
            </a:r>
            <a:endParaRPr lang="en-IN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900000" y="-36000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3600" b="0" strike="noStrike" spc="-1">
                <a:solidFill>
                  <a:srgbClr val="000000"/>
                </a:solidFill>
                <a:latin typeface="Calibri"/>
              </a:rPr>
              <a:t>GSEA RESULTS</a:t>
            </a:r>
          </a:p>
        </p:txBody>
      </p:sp>
      <p:pic>
        <p:nvPicPr>
          <p:cNvPr id="115" name="Picture 114"/>
          <p:cNvPicPr/>
          <p:nvPr/>
        </p:nvPicPr>
        <p:blipFill>
          <a:blip r:embed="rId2"/>
          <a:stretch/>
        </p:blipFill>
        <p:spPr>
          <a:xfrm>
            <a:off x="1279128" y="612000"/>
            <a:ext cx="9590040" cy="6224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10837" y="0"/>
            <a:ext cx="12081163" cy="944217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IN" sz="4400" b="1" strike="noStrike" spc="-1" dirty="0">
                <a:solidFill>
                  <a:srgbClr val="000000"/>
                </a:solidFill>
                <a:latin typeface="Calibri Light"/>
              </a:rPr>
              <a:t>PCA PLOT</a:t>
            </a:r>
            <a:endParaRPr lang="en-US" sz="4400" b="1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Straight Connector 4"/>
          <p:cNvSpPr/>
          <p:nvPr/>
        </p:nvSpPr>
        <p:spPr>
          <a:xfrm>
            <a:off x="6087240" y="948960"/>
            <a:ext cx="360" cy="590904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0" name="TextBox 6"/>
          <p:cNvSpPr/>
          <p:nvPr/>
        </p:nvSpPr>
        <p:spPr>
          <a:xfrm>
            <a:off x="2455920" y="835920"/>
            <a:ext cx="1323360" cy="94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My plot</a:t>
            </a:r>
            <a:endParaRPr lang="en-IN" sz="2800" b="0" strike="noStrike" spc="-1">
              <a:latin typeface="Arial"/>
            </a:endParaRPr>
          </a:p>
        </p:txBody>
      </p:sp>
      <p:sp>
        <p:nvSpPr>
          <p:cNvPr id="91" name="TextBox 7"/>
          <p:cNvSpPr/>
          <p:nvPr/>
        </p:nvSpPr>
        <p:spPr>
          <a:xfrm>
            <a:off x="7850880" y="857880"/>
            <a:ext cx="380952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Plot from Literature</a:t>
            </a:r>
            <a:endParaRPr lang="en-IN" sz="2800" b="0" strike="noStrike" spc="-1">
              <a:latin typeface="Arial"/>
            </a:endParaRPr>
          </a:p>
        </p:txBody>
      </p:sp>
      <p:pic>
        <p:nvPicPr>
          <p:cNvPr id="92" name="Picture 3"/>
          <p:cNvPicPr/>
          <p:nvPr/>
        </p:nvPicPr>
        <p:blipFill>
          <a:blip r:embed="rId2"/>
          <a:stretch/>
        </p:blipFill>
        <p:spPr>
          <a:xfrm>
            <a:off x="82800" y="1532880"/>
            <a:ext cx="5981400" cy="4232160"/>
          </a:xfrm>
          <a:prstGeom prst="rect">
            <a:avLst/>
          </a:prstGeom>
          <a:ln w="0">
            <a:noFill/>
          </a:ln>
        </p:spPr>
      </p:pic>
      <p:pic>
        <p:nvPicPr>
          <p:cNvPr id="93" name="Picture 2"/>
          <p:cNvPicPr/>
          <p:nvPr/>
        </p:nvPicPr>
        <p:blipFill>
          <a:blip r:embed="rId3"/>
          <a:stretch/>
        </p:blipFill>
        <p:spPr>
          <a:xfrm>
            <a:off x="6868080" y="1625760"/>
            <a:ext cx="4844880" cy="4262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129920" y="0"/>
            <a:ext cx="3898800" cy="1150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IN" sz="4400" b="1" strike="noStrike" spc="-1" dirty="0">
                <a:solidFill>
                  <a:srgbClr val="000000"/>
                </a:solidFill>
                <a:latin typeface="Calibri Light"/>
              </a:rPr>
              <a:t>VOLCANO PLOT</a:t>
            </a:r>
            <a:endParaRPr lang="en-US" sz="4400" b="1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Straight Connector 4"/>
          <p:cNvSpPr/>
          <p:nvPr/>
        </p:nvSpPr>
        <p:spPr>
          <a:xfrm>
            <a:off x="7041398" y="948960"/>
            <a:ext cx="360" cy="590904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96" name="TextBox 6"/>
          <p:cNvSpPr/>
          <p:nvPr/>
        </p:nvSpPr>
        <p:spPr>
          <a:xfrm>
            <a:off x="2455920" y="835920"/>
            <a:ext cx="1323360" cy="94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My plot</a:t>
            </a:r>
            <a:endParaRPr lang="en-IN" sz="2800" b="0" strike="noStrike" spc="-1">
              <a:latin typeface="Arial"/>
            </a:endParaRPr>
          </a:p>
        </p:txBody>
      </p:sp>
      <p:sp>
        <p:nvSpPr>
          <p:cNvPr id="97" name="TextBox 7"/>
          <p:cNvSpPr/>
          <p:nvPr/>
        </p:nvSpPr>
        <p:spPr>
          <a:xfrm>
            <a:off x="7850880" y="857880"/>
            <a:ext cx="380952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Plot from Literature</a:t>
            </a:r>
            <a:endParaRPr lang="en-IN" sz="2800" b="0" strike="noStrike" spc="-1">
              <a:latin typeface="Arial"/>
            </a:endParaRPr>
          </a:p>
        </p:txBody>
      </p:sp>
      <p:pic>
        <p:nvPicPr>
          <p:cNvPr id="98" name="Picture 2"/>
          <p:cNvPicPr/>
          <p:nvPr/>
        </p:nvPicPr>
        <p:blipFill>
          <a:blip r:embed="rId2"/>
          <a:stretch/>
        </p:blipFill>
        <p:spPr>
          <a:xfrm>
            <a:off x="7551784" y="2118757"/>
            <a:ext cx="3996000" cy="3577680"/>
          </a:xfrm>
          <a:prstGeom prst="rect">
            <a:avLst/>
          </a:prstGeom>
          <a:ln w="0">
            <a:noFill/>
          </a:ln>
        </p:spPr>
      </p:pic>
      <p:pic>
        <p:nvPicPr>
          <p:cNvPr id="99" name="Picture 3"/>
          <p:cNvPicPr/>
          <p:nvPr/>
        </p:nvPicPr>
        <p:blipFill>
          <a:blip r:embed="rId3"/>
          <a:stretch/>
        </p:blipFill>
        <p:spPr>
          <a:xfrm>
            <a:off x="89452" y="1527165"/>
            <a:ext cx="6908729" cy="4326981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797978" y="0"/>
            <a:ext cx="2670840" cy="1150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IN" sz="4400" b="1" strike="noStrike" spc="-1" dirty="0">
                <a:solidFill>
                  <a:srgbClr val="000000"/>
                </a:solidFill>
                <a:latin typeface="Calibri Light"/>
              </a:rPr>
              <a:t>HEAT MAP</a:t>
            </a:r>
            <a:endParaRPr lang="en-US" sz="4400" b="1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TextBox 6"/>
          <p:cNvSpPr/>
          <p:nvPr/>
        </p:nvSpPr>
        <p:spPr>
          <a:xfrm>
            <a:off x="2455920" y="835920"/>
            <a:ext cx="1323360" cy="94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My plot</a:t>
            </a:r>
            <a:endParaRPr lang="en-IN" sz="2800" b="0" strike="noStrike" spc="-1">
              <a:latin typeface="Arial"/>
            </a:endParaRPr>
          </a:p>
        </p:txBody>
      </p:sp>
      <p:sp>
        <p:nvSpPr>
          <p:cNvPr id="102" name="TextBox 7"/>
          <p:cNvSpPr/>
          <p:nvPr/>
        </p:nvSpPr>
        <p:spPr>
          <a:xfrm>
            <a:off x="7850880" y="857880"/>
            <a:ext cx="3809520" cy="51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Plot from Literature</a:t>
            </a:r>
            <a:endParaRPr lang="en-IN" sz="2800" b="0" strike="noStrike" spc="-1">
              <a:latin typeface="Arial"/>
            </a:endParaRPr>
          </a:p>
        </p:txBody>
      </p:sp>
      <p:pic>
        <p:nvPicPr>
          <p:cNvPr id="104" name="Picture 3"/>
          <p:cNvPicPr/>
          <p:nvPr/>
        </p:nvPicPr>
        <p:blipFill>
          <a:blip r:embed="rId2"/>
          <a:srcRect r="425"/>
          <a:stretch/>
        </p:blipFill>
        <p:spPr>
          <a:xfrm>
            <a:off x="34920" y="1645920"/>
            <a:ext cx="6017400" cy="4275720"/>
          </a:xfrm>
          <a:prstGeom prst="rect">
            <a:avLst/>
          </a:prstGeom>
          <a:ln w="0">
            <a:noFill/>
          </a:ln>
        </p:spPr>
      </p:pic>
      <p:sp>
        <p:nvSpPr>
          <p:cNvPr id="105" name="Straight Connector 4"/>
          <p:cNvSpPr/>
          <p:nvPr/>
        </p:nvSpPr>
        <p:spPr>
          <a:xfrm>
            <a:off x="6087240" y="948960"/>
            <a:ext cx="360" cy="590904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  <p:txBody>
          <a:bodyPr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FE09D0D-7B2F-7E33-F64C-309517B6E78B}"/>
              </a:ext>
            </a:extLst>
          </p:cNvPr>
          <p:cNvGrpSpPr/>
          <p:nvPr/>
        </p:nvGrpSpPr>
        <p:grpSpPr>
          <a:xfrm>
            <a:off x="6725472" y="1569053"/>
            <a:ext cx="5320753" cy="4662783"/>
            <a:chOff x="6188760" y="1708200"/>
            <a:chExt cx="5209786" cy="4448520"/>
          </a:xfrm>
        </p:grpSpPr>
        <p:pic>
          <p:nvPicPr>
            <p:cNvPr id="103" name="Picture 2"/>
            <p:cNvPicPr/>
            <p:nvPr/>
          </p:nvPicPr>
          <p:blipFill rotWithShape="1">
            <a:blip r:embed="rId3"/>
            <a:srcRect r="12272"/>
            <a:stretch/>
          </p:blipFill>
          <p:spPr>
            <a:xfrm>
              <a:off x="6188760" y="1708200"/>
              <a:ext cx="5209786" cy="4448520"/>
            </a:xfrm>
            <a:prstGeom prst="rect">
              <a:avLst/>
            </a:prstGeom>
            <a:ln w="0">
              <a:noFill/>
            </a:ln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2" name="Ink 1">
                  <a:extLst>
                    <a:ext uri="{FF2B5EF4-FFF2-40B4-BE49-F238E27FC236}">
                      <a16:creationId xmlns:a16="http://schemas.microsoft.com/office/drawing/2014/main" id="{0505A6F2-D537-F9F7-8D08-9278A5EA1F88}"/>
                    </a:ext>
                  </a:extLst>
                </p14:cNvPr>
                <p14:cNvContentPartPr/>
                <p14:nvPr/>
              </p14:nvContentPartPr>
              <p14:xfrm>
                <a:off x="9645722" y="1796917"/>
                <a:ext cx="1725120" cy="1117440"/>
              </p14:xfrm>
            </p:contentPart>
          </mc:Choice>
          <mc:Fallback xmlns="">
            <p:pic>
              <p:nvPicPr>
                <p:cNvPr id="2" name="Ink 1">
                  <a:extLst>
                    <a:ext uri="{FF2B5EF4-FFF2-40B4-BE49-F238E27FC236}">
                      <a16:creationId xmlns:a16="http://schemas.microsoft.com/office/drawing/2014/main" id="{0505A6F2-D537-F9F7-8D08-9278A5EA1F88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584035" y="1737146"/>
                  <a:ext cx="1848141" cy="1237325"/>
                </a:xfrm>
                <a:prstGeom prst="rect">
                  <a:avLst/>
                </a:prstGeom>
              </p:spPr>
            </p:pic>
          </mc:Fallback>
        </mc:AlternateContent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1F9E4-7779-9ACF-07CC-057782604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6262" y="254204"/>
            <a:ext cx="7059011" cy="1048124"/>
          </a:xfrm>
        </p:spPr>
        <p:txBody>
          <a:bodyPr/>
          <a:lstStyle/>
          <a:p>
            <a:r>
              <a:rPr lang="en-IN" dirty="0"/>
              <a:t>CLUSTER DENDROGRAM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E38D90-AE29-D07F-1A92-AA5839A65C4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65"/>
          <a:stretch/>
        </p:blipFill>
        <p:spPr>
          <a:xfrm>
            <a:off x="2045854" y="1019278"/>
            <a:ext cx="8548255" cy="508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01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6CB35-75BA-5EDB-F0FE-363401D0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680" y="0"/>
            <a:ext cx="10515240" cy="1325160"/>
          </a:xfrm>
        </p:spPr>
        <p:txBody>
          <a:bodyPr/>
          <a:lstStyle/>
          <a:p>
            <a:pPr algn="ctr"/>
            <a:r>
              <a:rPr lang="en-IN" dirty="0"/>
              <a:t>BOX PLOT OF DEG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0D7FEA-B6F3-990D-71E8-C66061C497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963" y="1287780"/>
            <a:ext cx="7772400" cy="557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536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4"/>
          <p:cNvPicPr/>
          <p:nvPr/>
        </p:nvPicPr>
        <p:blipFill>
          <a:blip r:embed="rId2"/>
          <a:srcRect t="2414"/>
          <a:stretch/>
        </p:blipFill>
        <p:spPr>
          <a:xfrm>
            <a:off x="1893960" y="653040"/>
            <a:ext cx="8163000" cy="6204600"/>
          </a:xfrm>
          <a:prstGeom prst="rect">
            <a:avLst/>
          </a:prstGeom>
          <a:ln w="0">
            <a:noFill/>
          </a:ln>
        </p:spPr>
      </p:pic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3800989" y="-225141"/>
            <a:ext cx="6459120" cy="1150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IN" sz="4400" b="0" strike="noStrike" spc="-1" dirty="0">
                <a:solidFill>
                  <a:srgbClr val="000000"/>
                </a:solidFill>
                <a:latin typeface="Calibri Light"/>
              </a:rPr>
              <a:t>Gene Ontology Analysis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2"/>
          <p:cNvPicPr/>
          <p:nvPr/>
        </p:nvPicPr>
        <p:blipFill>
          <a:blip r:embed="rId2"/>
          <a:stretch/>
        </p:blipFill>
        <p:spPr>
          <a:xfrm>
            <a:off x="546840" y="576720"/>
            <a:ext cx="10810440" cy="6215760"/>
          </a:xfrm>
          <a:prstGeom prst="rect">
            <a:avLst/>
          </a:prstGeom>
          <a:ln w="0">
            <a:noFill/>
          </a:ln>
        </p:spPr>
      </p:pic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3224520" y="-235080"/>
            <a:ext cx="6459120" cy="1150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IN" sz="4400" b="1" strike="noStrike" spc="-1" dirty="0">
                <a:solidFill>
                  <a:srgbClr val="000000"/>
                </a:solidFill>
                <a:latin typeface="Calibri Light"/>
              </a:rPr>
              <a:t>KEGG Pathway Analysis</a:t>
            </a:r>
            <a:endParaRPr lang="en-US" sz="4400" b="1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2"/>
          <p:cNvPicPr/>
          <p:nvPr/>
        </p:nvPicPr>
        <p:blipFill>
          <a:blip r:embed="rId2"/>
          <a:stretch/>
        </p:blipFill>
        <p:spPr>
          <a:xfrm>
            <a:off x="1500840" y="146160"/>
            <a:ext cx="9297000" cy="6602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348</TotalTime>
  <Words>74</Words>
  <Application>Microsoft Office PowerPoint</Application>
  <PresentationFormat>Widescreen</PresentationFormat>
  <Paragraphs>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Office Theme</vt:lpstr>
      <vt:lpstr>PowerPoint Presentation</vt:lpstr>
      <vt:lpstr>PCA PLOT</vt:lpstr>
      <vt:lpstr>VOLCANO PLOT</vt:lpstr>
      <vt:lpstr>HEAT MAP</vt:lpstr>
      <vt:lpstr>CLUSTER DENDROGRAM</vt:lpstr>
      <vt:lpstr>BOX PLOT OF DEG</vt:lpstr>
      <vt:lpstr>Gene Ontology Analysis</vt:lpstr>
      <vt:lpstr>KEGG Pathway Analysis</vt:lpstr>
      <vt:lpstr>PowerPoint Presentation</vt:lpstr>
      <vt:lpstr>PowerPoint Presentation</vt:lpstr>
      <vt:lpstr>PowerPoint Presentation</vt:lpstr>
      <vt:lpstr>GSEA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Sanjai S</dc:creator>
  <dc:description/>
  <cp:lastModifiedBy>Sanjai S</cp:lastModifiedBy>
  <cp:revision>20</cp:revision>
  <dcterms:created xsi:type="dcterms:W3CDTF">2023-04-04T10:14:20Z</dcterms:created>
  <dcterms:modified xsi:type="dcterms:W3CDTF">2023-12-12T14:07:53Z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11</vt:i4>
  </property>
</Properties>
</file>